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DB3812-153A-4AD6-BC79-30A2BD5A795A}">
  <a:tblStyle styleId="{BCDB3812-153A-4AD6-BC79-30A2BD5A79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www.ci2.es/software-ec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www.sistemaimpulsa.com/blog/crm-en-mexico-que-opciones-teng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www.thesslstore.com/blog/runtime-encryption-gap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63" name="Google Shape;163;p27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{BCDB3812-153A-4AD6-BC79-30A2BD5A795A}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